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90" r:id="rId2"/>
    <p:sldId id="302" r:id="rId3"/>
    <p:sldId id="291" r:id="rId4"/>
    <p:sldId id="298" r:id="rId5"/>
    <p:sldId id="299" r:id="rId6"/>
    <p:sldId id="308" r:id="rId7"/>
    <p:sldId id="292" r:id="rId8"/>
    <p:sldId id="303" r:id="rId9"/>
    <p:sldId id="306" r:id="rId10"/>
    <p:sldId id="304" r:id="rId11"/>
    <p:sldId id="305" r:id="rId12"/>
    <p:sldId id="300" r:id="rId13"/>
    <p:sldId id="307" r:id="rId14"/>
    <p:sldId id="301" r:id="rId15"/>
    <p:sldId id="309" r:id="rId16"/>
    <p:sldId id="258" r:id="rId17"/>
    <p:sldId id="259" r:id="rId18"/>
    <p:sldId id="260" r:id="rId19"/>
    <p:sldId id="261" r:id="rId20"/>
    <p:sldId id="264" r:id="rId21"/>
    <p:sldId id="265" r:id="rId22"/>
    <p:sldId id="266" r:id="rId23"/>
    <p:sldId id="269" r:id="rId24"/>
    <p:sldId id="268" r:id="rId25"/>
    <p:sldId id="270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7" r:id="rId40"/>
    <p:sldId id="288" r:id="rId41"/>
    <p:sldId id="286" r:id="rId42"/>
    <p:sldId id="289" r:id="rId43"/>
    <p:sldId id="297" r:id="rId44"/>
  </p:sldIdLst>
  <p:sldSz cx="12192000" cy="6858000"/>
  <p:notesSz cx="6858000" cy="9144000"/>
  <p:custShowLst>
    <p:custShow name="Произвольный показ 1" id="0">
      <p:sldLst>
        <p:sld r:id="rId2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23" autoAdjust="0"/>
  </p:normalViewPr>
  <p:slideViewPr>
    <p:cSldViewPr snapToGrid="0">
      <p:cViewPr varScale="1">
        <p:scale>
          <a:sx n="63" d="100"/>
          <a:sy n="63" d="100"/>
        </p:scale>
        <p:origin x="-522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3E167-AFBD-42EB-BE9C-894CAA3A0B86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A41C0-16B8-4E0A-BAB5-1096F57E7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09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41C0-16B8-4E0A-BAB5-1096F57E7F0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96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C832-46E4-415E-A783-664E06A1BC39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0759-8335-4A27-94A8-46D5B796D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48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C832-46E4-415E-A783-664E06A1BC39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0759-8335-4A27-94A8-46D5B796D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2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C832-46E4-415E-A783-664E06A1BC39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0759-8335-4A27-94A8-46D5B796D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68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C832-46E4-415E-A783-664E06A1BC39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0759-8335-4A27-94A8-46D5B796D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67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C832-46E4-415E-A783-664E06A1BC39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0759-8335-4A27-94A8-46D5B796D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79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C832-46E4-415E-A783-664E06A1BC39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0759-8335-4A27-94A8-46D5B796D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15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C832-46E4-415E-A783-664E06A1BC39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0759-8335-4A27-94A8-46D5B796D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3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C832-46E4-415E-A783-664E06A1BC39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0759-8335-4A27-94A8-46D5B796D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33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C832-46E4-415E-A783-664E06A1BC39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0759-8335-4A27-94A8-46D5B796D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1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C832-46E4-415E-A783-664E06A1BC39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0759-8335-4A27-94A8-46D5B796D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1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3C832-46E4-415E-A783-664E06A1BC39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0759-8335-4A27-94A8-46D5B796D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15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3C832-46E4-415E-A783-664E06A1BC39}" type="datetimeFigureOut">
              <a:rPr lang="ru-RU" smtClean="0"/>
              <a:t>05.05.2017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D0759-8335-4A27-94A8-46D5B796DC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12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0241280" y="6096000"/>
            <a:ext cx="1737360" cy="62484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98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0"/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Косырева\Desktop\ДСК Лариса\ЖИТЕЛИ\ДОМА ООО Инженер-Сервис\Авиаторов, 75\Детский городок 2016г\20160815_0827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1691640"/>
            <a:ext cx="5623560" cy="487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i1.wp.com/inservnk.ru/wp-content/uploads/2012/05/218_s6302671.jpg?fit=648%2C4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20" y="304800"/>
            <a:ext cx="5989320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30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Косырева\Desktop\ДСК Лариса\ЖИТЕЛИ\ДОМА ООО Инженер-Сервис\Авиаторов, 75\Детский городок 2016г\20160811_0906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"/>
            <a:ext cx="5897880" cy="513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Косырева\Desktop\ДСК Лариса\ЖИТЕЛИ\ДОМА ООО Инженер-Сервис\Авиаторов, 31\Детский городок 2016г\20160819_0806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80" y="1965960"/>
            <a:ext cx="5775960" cy="4709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6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4320"/>
            <a:ext cx="10515600" cy="590264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5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Платок </a:t>
            </a:r>
            <a:r>
              <a:rPr lang="ru-RU" sz="55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горошек, ножки в сапогах</a:t>
            </a:r>
            <a:r>
              <a:rPr lang="ru-RU" sz="55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5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5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инвентарь уже готов давно!</a:t>
            </a:r>
            <a:endParaRPr lang="ru-RU" sz="55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3291840"/>
            <a:ext cx="11384280" cy="323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6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" y="1"/>
            <a:ext cx="11155681" cy="185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 descr="C:\Users\Косырева\Desktop\Cубботник 28.04.2017 управляющая организация  ООО Инженер-Сервис\Субботник (уборка)\DSCN3331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0320"/>
            <a:ext cx="5151120" cy="429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232" y="1655126"/>
            <a:ext cx="4041775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2560320"/>
            <a:ext cx="5456237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638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840" y="1722120"/>
            <a:ext cx="11018520" cy="184404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20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Бухгалтера, юристы, </a:t>
            </a:r>
            <a:r>
              <a:rPr lang="ru-RU" sz="20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дворники</a:t>
            </a:r>
          </a:p>
          <a:p>
            <a:pPr marL="0" indent="0" algn="ctr">
              <a:buNone/>
            </a:pPr>
            <a:r>
              <a:rPr lang="ru-RU" sz="20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плечом к плечу копают и метут.</a:t>
            </a:r>
            <a:r>
              <a:rPr lang="ru-RU" sz="105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05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0500" dirty="0"/>
          </a:p>
          <a:p>
            <a:endParaRPr lang="ru-RU" dirty="0"/>
          </a:p>
        </p:txBody>
      </p:sp>
      <p:pic>
        <p:nvPicPr>
          <p:cNvPr id="4" name="Рисунок 3" descr="https://www.reklaminizbizden.com/wp-content/uploads/2017/03/38337436-Accountant-with-a-Calculator-Vector-Illustration-Stock-Vector-accountan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64" y="3755072"/>
            <a:ext cx="241935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playcast.ru/uploads/2014/09/30/1002776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0" y="3755072"/>
            <a:ext cx="2428875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998" y="3850454"/>
            <a:ext cx="1869201" cy="22191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872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000"/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9821"/>
            <a:ext cx="10515600" cy="324205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Листву 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собрали, </a:t>
            </a: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мусор 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подмели, </a:t>
            </a:r>
            <a:endParaRPr lang="en-US" sz="4000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</a:t>
            </a:r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всех дворах теперь уют!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4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http://ddu402.minsk.edu.by/en/sm.aspx?guid=782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42358"/>
            <a:ext cx="11033760" cy="4273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81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000"/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03" y="-317634"/>
            <a:ext cx="12387714" cy="717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1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7033" cy="44406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032" y="1724375"/>
            <a:ext cx="6464967" cy="515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4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504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503" y="0"/>
            <a:ext cx="7504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0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0147" cy="3977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02" y="0"/>
            <a:ext cx="5688529" cy="4126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02" y="4006516"/>
            <a:ext cx="5688529" cy="28827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7640"/>
            <a:ext cx="5390147" cy="2911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379" y="1765425"/>
            <a:ext cx="3920151" cy="30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6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металлурги мы не летчики, </a:t>
            </a:r>
            <a:br>
              <a:rPr lang="ru-RU" sz="5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сожалений горьких нет, да нет!</a:t>
            </a:r>
            <a:r>
              <a:rPr lang="ru-RU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5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798321"/>
            <a:ext cx="10515600" cy="3093719"/>
          </a:xfrm>
        </p:spPr>
        <p:txBody>
          <a:bodyPr/>
          <a:lstStyle/>
          <a:p>
            <a:pPr>
              <a:lnSpc>
                <a:spcPct val="20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21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" y="0"/>
            <a:ext cx="11656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4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6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22" y="0"/>
            <a:ext cx="589707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3" y="0"/>
            <a:ext cx="6322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454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7" y="0"/>
            <a:ext cx="5887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2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040" y="1310640"/>
            <a:ext cx="10134600" cy="4003894"/>
          </a:xfrm>
        </p:spPr>
        <p:txBody>
          <a:bodyPr>
            <a:normAutofit fontScale="90000"/>
          </a:bodyPr>
          <a:lstStyle/>
          <a:p>
            <a:pPr marL="0" indent="457200" algn="ctr">
              <a:lnSpc>
                <a:spcPct val="100000"/>
              </a:lnSpc>
              <a:spcAft>
                <a:spcPts val="0"/>
              </a:spcAft>
            </a:pPr>
            <a:r>
              <a:rPr lang="ru-RU" sz="4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Инженер-Сервис мы работники </a:t>
            </a:r>
            <a:br>
              <a:rPr lang="ru-RU" sz="5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шлем с субботника привет! </a:t>
            </a:r>
            <a:r>
              <a:rPr lang="en-US" sz="5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5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 привет!</a:t>
            </a:r>
            <a:r>
              <a:rPr lang="ru-RU" sz="5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7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8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7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1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1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1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4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8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4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51319"/>
          </a:xfrm>
        </p:spPr>
        <p:txBody>
          <a:bodyPr/>
          <a:lstStyle/>
          <a:p>
            <a:pPr algn="ctr"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5302" y="6129195"/>
            <a:ext cx="9778497" cy="52510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Новокузнецк, 2017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&amp;Icy;&amp;ncy;&amp;zhcy;&amp;iecy;&amp;ncy;&amp;iecy;&amp;rcy;-&amp;Scy;&amp;iecy;&amp;rcy;&amp;vcy;&amp;icy;&amp;scy; &amp;Ncy;&amp;ocy;&amp;vcy;&amp;ocy;&amp;kcy;&amp;ucy;&amp;zcy;&amp;ncy;&amp;iecy;&amp;tscy;&amp;k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1" y="108641"/>
            <a:ext cx="10385268" cy="5603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1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8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qwizz.ru/wp-content/uploads/2017/04/subbotnik-kartinki-otkrytki-na-temu-1-450x30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667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6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5760" y="289560"/>
            <a:ext cx="11445240" cy="184404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4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Ильинка – лучший в городе район, </a:t>
            </a:r>
            <a:r>
              <a:rPr lang="en-US" sz="5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5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 </a:t>
            </a:r>
            <a:r>
              <a:rPr lang="ru-RU" sz="5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любим и хотим сказать,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5637" y="3901440"/>
            <a:ext cx="10483912" cy="24359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1149096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88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254615"/>
            <a:ext cx="11003280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RU" sz="5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 </a:t>
            </a:r>
            <a:r>
              <a:rPr lang="ru-RU" sz="5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в порядок быстро приведем, </a:t>
            </a:r>
            <a:endParaRPr lang="en-US" sz="5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5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нам от мэра не отстать</a:t>
            </a:r>
            <a:r>
              <a:rPr lang="ru-RU" sz="5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5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5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3032760"/>
            <a:ext cx="11384280" cy="336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1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86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Click="0" advTm="4000">
        <p:cut/>
      </p:transition>
    </mc:Choice>
    <mc:Fallback xmlns="">
      <p:transition spd="slow" advClick="0"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198120"/>
            <a:ext cx="5791200" cy="547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s://i2.wp.com/inservnk.ru/wp-content/uploads/2014/05/%D0%B2-%D0%BF%D1%80%D0%BE%D1%86%D0%B5%D1%81%D1%81%D0%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60" y="1219200"/>
            <a:ext cx="5806439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19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3429001"/>
            <a:ext cx="5791200" cy="315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Косырева\Desktop\Documents\Косырева_Л\Лара\Фото с ДИО Ав.75\20160811_090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20" y="3429002"/>
            <a:ext cx="5760720" cy="315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60" y="106679"/>
            <a:ext cx="5852160" cy="313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09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58</Words>
  <Application>Microsoft Office PowerPoint</Application>
  <PresentationFormat>Произвольный</PresentationFormat>
  <Paragraphs>16</Paragraphs>
  <Slides>43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  <vt:variant>
        <vt:lpstr>Произвольные показы</vt:lpstr>
      </vt:variant>
      <vt:variant>
        <vt:i4>1</vt:i4>
      </vt:variant>
    </vt:vector>
  </HeadingPairs>
  <TitlesOfParts>
    <vt:vector size="45" baseType="lpstr">
      <vt:lpstr>Тема Office</vt:lpstr>
      <vt:lpstr>Презентация PowerPoint</vt:lpstr>
      <vt:lpstr>Не металлурги мы не летчики,  но сожалений горьких нет, да нет! </vt:lpstr>
      <vt:lpstr> Инженер-Сервис мы работники  и шлем с субботника привет!  Всем привет! </vt:lpstr>
      <vt:lpstr>Презентация PowerPoint</vt:lpstr>
      <vt:lpstr>      Ильинка – лучший в городе район,  его мы любим и хотим сказать,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Произвольный показ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«Инженер-Сервис»</dc:title>
  <dc:creator>Пользователь</dc:creator>
  <cp:lastModifiedBy>Косырева Лариса Викторовна</cp:lastModifiedBy>
  <cp:revision>77</cp:revision>
  <dcterms:created xsi:type="dcterms:W3CDTF">2017-05-02T02:31:56Z</dcterms:created>
  <dcterms:modified xsi:type="dcterms:W3CDTF">2017-05-05T07:05:16Z</dcterms:modified>
</cp:coreProperties>
</file>